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EBE8-E14A-A5D1-7C3D-AB55B82F0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50E7EC-C5CE-D19C-057B-1CFDE0714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71B29-A55E-76AE-1C0D-7498CF30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7B6F9-31CE-9A5E-3D2A-D18EA2E6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22E7-57A6-CA18-62D4-37101C6D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75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393F2-74DF-C131-B1D2-DFF21B6A8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A4E71-34D9-FA7A-6ED1-D7D0D3571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ABF0E-F7FB-91D1-2AD5-999E15FE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592AF-1EBB-B6AB-D834-F94775E14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56779-F6E9-9CC1-AEE2-F31F5AB0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1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B9BDD6-CF7A-2DE6-3877-EF35FB320A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15A9B-1B23-0E1D-78DF-4F5502ABE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B0595-96DB-E00B-2918-59258A68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58840-06CC-8F2F-8879-D495DF95E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22A4C-7C4C-07C1-060E-BE35B82A8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65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0FB03-EBF0-465E-15A9-D6AC4516C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92214-0386-C3A6-E974-75268D246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586E4-67D3-8F1C-F961-58360CA0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8EA1A-D442-0D10-22FA-E76ECD21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7313D-88D3-6974-B9F7-5430AC9A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5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7482A-132C-7739-7F2B-4FC8F7AC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25439-EB2B-862C-C9F7-6C2AF2452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FD4D-4458-481D-8F73-CE300643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F3023-2F3B-340C-F310-BE4BBE30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C1FBA-A145-F6F5-7A1F-FAE3BCA2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3355E-3E4C-D607-FFC1-AEF0226E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8BF13-E26C-931E-F3CD-51EACCFE7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1BF5A-2456-C646-836E-54D76C36C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11290-0FE6-161A-3B70-0CB46FEBA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EDCAD-B170-0655-569D-828C0AD2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EAE92-B987-82EB-B371-734DEC67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4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50D22-66A7-B661-D9FA-EC9C2F0F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AC7B7-09B8-FB5A-EF9B-C66E9D0E7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4EB01-4E0E-B6B3-654E-21C74A8FA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CEF79-2622-C3E7-526B-B37DD9DB7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FB238-68C6-7756-BF80-CF81C7070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13AA4-B31D-4F67-376B-B8DBCDB31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B14D14-66B0-4031-0572-11EA7C351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D32D1-0115-748A-11AA-3AB96F975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1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C8C8-47B9-5287-B92B-1661B4B8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A84EE-8550-EA3C-5473-D2CBF24A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00E15-26A1-A724-BA33-88E7ED7B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CAB70-737C-4E7D-B0C6-A663EA58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3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B85246-0B5E-40C2-EA6D-2E29776E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773C8B-00F6-862F-50E4-124DAA64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E7C49-FDED-356C-DAC0-685A59EF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9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0E841-BCED-9461-6140-02BEE5FC0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6C9DF-20BE-D3D0-6ABB-BFEF4D541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2C2C4-899B-7C58-DFC0-E4FC3DB0F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0A770-FF1B-88B9-BAF6-7A722CD56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262C0-EAB8-834C-A760-53022463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C1E49-E1F8-1375-572D-F45F9A09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9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85AF-7DB0-366B-258C-A0DFDCE6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407462-9146-C09C-65C4-89978236B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63510-DE6D-98BB-90FC-A7BF98697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A347D-08AB-5548-78DC-0DD19555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C48C5-C822-586F-F36D-5F3B15F8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F944A-644C-6CEC-9E7F-C0F553FC0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30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40A398-B8F1-2AFE-092C-33C0357B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F1E99-61A2-F013-864A-611965670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189F6-1BB4-BD6E-5B5A-F8BB61FA9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99AFD-6DFE-45EC-9B8C-F7033FBCF4D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82019-E543-E19D-9071-4D1F12FD6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7EBED-0E49-8C01-8D7D-9BDF6A051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62738-DB26-4557-A4CD-FD00A386E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75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1F7AFD58-9E09-1245-E179-C0B1833EC6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5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0F7CDC1F-0F58-0ED6-70CB-7A4C01A7D8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0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A479B4F9-9B69-5C46-1EB0-D466A6205C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6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EB2F2D81-A9B7-B3C1-CD15-8535DFDB65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AC398E07-49D6-5517-0E87-5D44187ACE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7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48DD664E-AB44-DC39-862D-A01D110988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3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56444E41-5457-50EE-4291-DA3F0E480C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358E677-8C1D-F313-E4FE-02FAF96F4E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9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2A12D6EC-43BA-5D67-C99C-F0705A192E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C5D2BC3C-6073-E578-4CAA-24AF063285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B4149EFF-38D2-F400-17FF-DFD0945882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1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58A722F1-BBAC-3252-9404-EB5275251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7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03A6EE07-6AE3-A819-2A46-186FCAB5E6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3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9505987B-A10E-4E34-1DC9-8033D9ED7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10089814-70B9-9B5B-B94E-D2DC84583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0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C3446758-641C-512B-E692-A221695328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5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D2437159-83F8-B86F-FD1B-A5ACC896F8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2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9F21E8F8-496A-B4FF-96BC-FDED04AEF7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07B6052F-D365-9B5B-39AD-3FA35EF264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29AEBADD-7A0F-D537-406C-E779ED8408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7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6F11C313-9755-246D-88C9-277DE3C6FE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90497B2E-0158-8008-BBE7-A9F4A1937B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4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BBBDBFD2-4C21-EE18-BE3E-D140E5B92B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4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087C14EA-4F81-67A4-F450-376EE44D5B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10F9DD01-F363-0B51-7B92-C42095F63D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36DEDBB-A0CD-7A3B-F077-A515C3291B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5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CFC65675-7E5B-0C0F-CB88-495A8E4459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5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0569AFD3-A409-0BAC-7062-E176A3F805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CF98DA2D-C01A-61F9-3475-411F349A7D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4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78456405-4521-3FC9-CD7C-E6E77EEBF7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4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9E4B98BF-D3F7-D150-A48F-28057BE95A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9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24F7DAC4-2056-AC23-B8F7-CD5D3074A1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3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29FCE560-1E4B-3A85-9BA3-2BE605921C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4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9B8AF5C8-B63D-02DA-00A3-D6AC3ADBB7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6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0BBF22B1-4CD8-CC9C-1F95-D5E85AD970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0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495C991F-2F19-ECB3-EEC1-FC941B36C8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1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A47EB660-CE83-6826-0302-BB810779DB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4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8282FE1C-B3D7-2FF2-1B5B-534FEAED85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4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71EC912-D53D-0A1A-A4AE-D5470CD6F4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4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9C2BD0BF-4B99-436B-225F-32838B2BFB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8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35217AA9-F219-FA7F-B963-AA0A629D7C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1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DFF2E742-8193-A2F1-D0AC-048E43E70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30B796B3-B411-E65E-587F-B4A9170623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3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3AC81291-E592-3ADA-1B34-08C5E2CA9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31739100-9C9E-2542-9CDD-1E9E4E41F8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0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E8D16901-0B01-8FEC-0307-89EF2DD219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8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A0A2423E-6616-DD13-7C85-A10E66408C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2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4F4036E3-B6DB-98C2-183E-283B1934AC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D3082FCA-2D2D-E5DD-0138-DB10FA193C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8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9F3DDC12-3A53-257F-722A-ABDC03F72B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7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AE9F52A4-8F4F-36A2-4352-408EA642FF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8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C63D8579-0AF8-E1F3-EE52-0A46912621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4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6F7C11C1-37F6-3EF5-1B2D-A4BECE11B2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8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3EF900A1-E00E-6F23-101D-DFAC616D0C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5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FD725BA6-17D7-1D1E-56AC-229421443C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1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Asmita Marketing</dc:creator>
  <cp:lastModifiedBy>Asmita Marketing</cp:lastModifiedBy>
  <cp:revision>2</cp:revision>
  <dcterms:created xsi:type="dcterms:W3CDTF">2024-04-23T06:34:03Z</dcterms:created>
  <dcterms:modified xsi:type="dcterms:W3CDTF">2024-04-23T06:34:53Z</dcterms:modified>
</cp:coreProperties>
</file>