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75A41-B82F-2A47-8C00-17DEC7782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02CDA1-6A6F-2DA0-A66D-B467371E76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BD3B1-4E26-671E-E345-6390136CA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FF1BF9-A7EC-6D78-B7B7-9FD86BE66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793474-ACEF-D637-2314-A28A04433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E687BD-E526-181C-3526-7879905EA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060806-75B2-6E85-6399-503C145FD5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876324-7538-3D5A-6181-FE8B389A0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D9473-E103-105A-C69E-0E35B9AEF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FFD3D7-DB48-712A-9D5A-48471B059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200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56121ED-842A-1078-A471-846C02A6F5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35CEF3-9D08-946D-CAC6-D56A88C255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C46E5B-AA45-AE80-0AFA-96F9D58A9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C00606-D180-CBE1-BBEC-3E0EDEC4D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63A9CF-04B3-BE7E-82BC-A67ADDDB3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7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668DD-7682-A24C-6494-049DE02CD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959397-73D2-7ABE-7682-C127B1E462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B250E-8D13-EB1A-7440-EB6B1F9DB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CCA04-987C-8414-A7A8-311EC3A2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2C3F3-B413-196D-F073-12F87F451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5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D2064-1FB4-DC54-73FB-473B65F03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274901-44E3-4B3F-76AA-CEC8452728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7D3AA-14CF-8156-2078-E3ED9BBF6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3D2F37-7097-4BE6-BD83-E279CAEBD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E2DBE4-E36B-2610-685B-D1E3D9D3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6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79C26-FDBD-8B81-547A-EDDDD2E55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BDC07-7F91-A8D9-0ECA-9E7ACDD2F1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F3233-7973-410E-B807-BF6FD0FAF7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3DE1C-AC7D-1787-E578-913F1357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664FB7-9942-9D27-FD8B-6A2180043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DB372-103E-655C-D2B5-C6A164D7D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F4A42-A28E-FDE1-251D-993B60A7C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2BFF6-F82F-BF6B-41F6-AA8CA5F37E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052DA9-CEEC-344B-DA52-68968F7937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274A5E-EE80-A1B9-5EDB-1EE6E8936A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8A548D-128F-7C82-A877-7C2AF9305A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DBB18A1-6A6D-2FA3-F164-5C49FBCD1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56228-6597-02E2-C60A-4EFFEE739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B45533-7991-208E-269D-253B56D4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01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21FFA-1247-9892-FDC0-2B8D84D95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0FF9C2-FDC3-0085-9B13-D6E284104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738A81-E8C7-743D-07DE-E214B45A4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0776F4-823F-EE87-FC01-63B638D4F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803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ABAE21-980C-8C15-2DA6-C0C6B9988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DC0989-BF4C-5DC4-A4FB-B7F3641D6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9B790B-9F82-1EFC-D5BC-0341CD0FA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76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CA27A-A9AE-39E1-F527-754A1C262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BD38C-7E4D-0E37-754B-B7E51474A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D9BC19-907A-4B38-04E3-1F9A7C2CF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EA78E-A0D3-54F8-A53F-518A8C660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8EA01-DE8C-C978-6A3D-337F75E3F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66789A-2B2F-BEF6-0EC9-D9B655D26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15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DF137-3D33-2A62-035F-266843EC97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7B2799-725D-42BC-5FDD-59B402D5CF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89627-A56F-3785-5C94-CD0BA715E2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C49DE-5477-58A3-C064-F0A909989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BDA698-BEAC-792D-0DA6-C11303887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5B45AD-FF19-9C2F-F57A-D4075B2A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ADAD47-A291-1702-01E2-9673C9FB0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EB799-20FE-07FE-CBBF-53BC846788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1B796D-CDF6-FEE9-BEE5-C14B9E4B9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C2D1-4F7C-41B4-BB63-15EA81ADEAC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F736C-FCDB-34CD-5A59-59CFC21276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DB534-0223-73F2-1DB5-D06941E1F2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4ECC6-F64A-4D09-962F-6E8ECC806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071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">
            <a:extLst>
              <a:ext uri="{FF2B5EF4-FFF2-40B4-BE49-F238E27FC236}">
                <a16:creationId xmlns:a16="http://schemas.microsoft.com/office/drawing/2014/main" id="{A78E77B6-F720-7060-D65B-B8696EF90F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157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0">
            <a:extLst>
              <a:ext uri="{FF2B5EF4-FFF2-40B4-BE49-F238E27FC236}">
                <a16:creationId xmlns:a16="http://schemas.microsoft.com/office/drawing/2014/main" id="{DC2D6075-E2DD-608A-7C7B-4D47E3562AD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867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">
            <a:extLst>
              <a:ext uri="{FF2B5EF4-FFF2-40B4-BE49-F238E27FC236}">
                <a16:creationId xmlns:a16="http://schemas.microsoft.com/office/drawing/2014/main" id="{49480A42-5E6F-1F4D-A672-AF90BF6D8FC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705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">
            <a:extLst>
              <a:ext uri="{FF2B5EF4-FFF2-40B4-BE49-F238E27FC236}">
                <a16:creationId xmlns:a16="http://schemas.microsoft.com/office/drawing/2014/main" id="{7E803B0C-2E51-B8E4-871D-1C17DBEDA31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71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">
            <a:extLst>
              <a:ext uri="{FF2B5EF4-FFF2-40B4-BE49-F238E27FC236}">
                <a16:creationId xmlns:a16="http://schemas.microsoft.com/office/drawing/2014/main" id="{152523CB-5478-E742-F300-D33B3A8BF1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075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">
            <a:extLst>
              <a:ext uri="{FF2B5EF4-FFF2-40B4-BE49-F238E27FC236}">
                <a16:creationId xmlns:a16="http://schemas.microsoft.com/office/drawing/2014/main" id="{FED2E310-C4DC-0FBA-2BDE-5BAEA5C1A31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2855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">
            <a:extLst>
              <a:ext uri="{FF2B5EF4-FFF2-40B4-BE49-F238E27FC236}">
                <a16:creationId xmlns:a16="http://schemas.microsoft.com/office/drawing/2014/main" id="{157523BA-8D3A-5DE4-C461-F87FA9733A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81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6">
            <a:extLst>
              <a:ext uri="{FF2B5EF4-FFF2-40B4-BE49-F238E27FC236}">
                <a16:creationId xmlns:a16="http://schemas.microsoft.com/office/drawing/2014/main" id="{6D09B16D-4FF2-750A-1934-3146D5826DD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86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7">
            <a:extLst>
              <a:ext uri="{FF2B5EF4-FFF2-40B4-BE49-F238E27FC236}">
                <a16:creationId xmlns:a16="http://schemas.microsoft.com/office/drawing/2014/main" id="{312B59B6-D0F1-7972-8914-F8258F4319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501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">
            <a:extLst>
              <a:ext uri="{FF2B5EF4-FFF2-40B4-BE49-F238E27FC236}">
                <a16:creationId xmlns:a16="http://schemas.microsoft.com/office/drawing/2014/main" id="{309AAA5C-E3E4-79ED-04C0-D09C51A8C7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850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9">
            <a:extLst>
              <a:ext uri="{FF2B5EF4-FFF2-40B4-BE49-F238E27FC236}">
                <a16:creationId xmlns:a16="http://schemas.microsoft.com/office/drawing/2014/main" id="{41A7C73F-7F14-F7B2-E390-F8C8C7F53B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97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">
            <a:extLst>
              <a:ext uri="{FF2B5EF4-FFF2-40B4-BE49-F238E27FC236}">
                <a16:creationId xmlns:a16="http://schemas.microsoft.com/office/drawing/2014/main" id="{F6C7C281-0D5F-0C3E-F1D2-709C02E63D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311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">
            <a:extLst>
              <a:ext uri="{FF2B5EF4-FFF2-40B4-BE49-F238E27FC236}">
                <a16:creationId xmlns:a16="http://schemas.microsoft.com/office/drawing/2014/main" id="{D905CA85-C87D-9A23-1DED-14333863A73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87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">
            <a:extLst>
              <a:ext uri="{FF2B5EF4-FFF2-40B4-BE49-F238E27FC236}">
                <a16:creationId xmlns:a16="http://schemas.microsoft.com/office/drawing/2014/main" id="{5B01F193-DF6A-3C99-3895-2EEA04E557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681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2">
            <a:extLst>
              <a:ext uri="{FF2B5EF4-FFF2-40B4-BE49-F238E27FC236}">
                <a16:creationId xmlns:a16="http://schemas.microsoft.com/office/drawing/2014/main" id="{FDF2CCCF-1E01-22DB-FBDA-DE484FC694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21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">
            <a:extLst>
              <a:ext uri="{FF2B5EF4-FFF2-40B4-BE49-F238E27FC236}">
                <a16:creationId xmlns:a16="http://schemas.microsoft.com/office/drawing/2014/main" id="{35379D3C-4C9A-5D64-3D76-C29EB62671B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554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4">
            <a:extLst>
              <a:ext uri="{FF2B5EF4-FFF2-40B4-BE49-F238E27FC236}">
                <a16:creationId xmlns:a16="http://schemas.microsoft.com/office/drawing/2014/main" id="{09CA0CF6-3E63-6DB2-2039-6918D7281A1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3839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5">
            <a:extLst>
              <a:ext uri="{FF2B5EF4-FFF2-40B4-BE49-F238E27FC236}">
                <a16:creationId xmlns:a16="http://schemas.microsoft.com/office/drawing/2014/main" id="{6708103E-79BD-4D6D-AA3D-34A2D18C1D2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64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6">
            <a:extLst>
              <a:ext uri="{FF2B5EF4-FFF2-40B4-BE49-F238E27FC236}">
                <a16:creationId xmlns:a16="http://schemas.microsoft.com/office/drawing/2014/main" id="{A894A5F8-CFC1-AE17-1954-E674E06872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001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7">
            <a:extLst>
              <a:ext uri="{FF2B5EF4-FFF2-40B4-BE49-F238E27FC236}">
                <a16:creationId xmlns:a16="http://schemas.microsoft.com/office/drawing/2014/main" id="{69E841E5-8AB5-67CE-FF01-319BA63436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36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">
            <a:extLst>
              <a:ext uri="{FF2B5EF4-FFF2-40B4-BE49-F238E27FC236}">
                <a16:creationId xmlns:a16="http://schemas.microsoft.com/office/drawing/2014/main" id="{460EB593-DB55-76E2-F2D2-201913BCAB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3245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9">
            <a:extLst>
              <a:ext uri="{FF2B5EF4-FFF2-40B4-BE49-F238E27FC236}">
                <a16:creationId xmlns:a16="http://schemas.microsoft.com/office/drawing/2014/main" id="{C6B632AF-4BD7-D0BD-6683-A1E82E1F211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039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">
            <a:extLst>
              <a:ext uri="{FF2B5EF4-FFF2-40B4-BE49-F238E27FC236}">
                <a16:creationId xmlns:a16="http://schemas.microsoft.com/office/drawing/2014/main" id="{E7C333CB-1D7C-0E44-EF3A-48683C57E8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3095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">
            <a:extLst>
              <a:ext uri="{FF2B5EF4-FFF2-40B4-BE49-F238E27FC236}">
                <a16:creationId xmlns:a16="http://schemas.microsoft.com/office/drawing/2014/main" id="{ADA74AFE-5156-26FA-834B-59D1B66C89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4461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1">
            <a:extLst>
              <a:ext uri="{FF2B5EF4-FFF2-40B4-BE49-F238E27FC236}">
                <a16:creationId xmlns:a16="http://schemas.microsoft.com/office/drawing/2014/main" id="{41EC569B-3E1C-E931-5064-9B16EC8F666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501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2">
            <a:extLst>
              <a:ext uri="{FF2B5EF4-FFF2-40B4-BE49-F238E27FC236}">
                <a16:creationId xmlns:a16="http://schemas.microsoft.com/office/drawing/2014/main" id="{3034AE5E-B916-1D55-9B75-73A5362198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38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3">
            <a:extLst>
              <a:ext uri="{FF2B5EF4-FFF2-40B4-BE49-F238E27FC236}">
                <a16:creationId xmlns:a16="http://schemas.microsoft.com/office/drawing/2014/main" id="{46E7B53D-2251-4A49-8C3E-62115C98FF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905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4">
            <a:extLst>
              <a:ext uri="{FF2B5EF4-FFF2-40B4-BE49-F238E27FC236}">
                <a16:creationId xmlns:a16="http://schemas.microsoft.com/office/drawing/2014/main" id="{D65C5D49-44CD-39DB-FB6D-1BA9D731DC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2102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5">
            <a:extLst>
              <a:ext uri="{FF2B5EF4-FFF2-40B4-BE49-F238E27FC236}">
                <a16:creationId xmlns:a16="http://schemas.microsoft.com/office/drawing/2014/main" id="{D11814FE-A31B-71C0-0F29-EC2410DD90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802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6">
            <a:extLst>
              <a:ext uri="{FF2B5EF4-FFF2-40B4-BE49-F238E27FC236}">
                <a16:creationId xmlns:a16="http://schemas.microsoft.com/office/drawing/2014/main" id="{569E3FF3-B30E-4163-288B-2E47913125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7324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7">
            <a:extLst>
              <a:ext uri="{FF2B5EF4-FFF2-40B4-BE49-F238E27FC236}">
                <a16:creationId xmlns:a16="http://schemas.microsoft.com/office/drawing/2014/main" id="{A4371AA9-5A01-761B-794B-D41C705964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94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4">
            <a:extLst>
              <a:ext uri="{FF2B5EF4-FFF2-40B4-BE49-F238E27FC236}">
                <a16:creationId xmlns:a16="http://schemas.microsoft.com/office/drawing/2014/main" id="{2CAAE1C3-7824-96E9-BEC8-97BD17ADA58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2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5">
            <a:extLst>
              <a:ext uri="{FF2B5EF4-FFF2-40B4-BE49-F238E27FC236}">
                <a16:creationId xmlns:a16="http://schemas.microsoft.com/office/drawing/2014/main" id="{FFC4B302-DA67-52E2-9F20-78447B13AD2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661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6">
            <a:extLst>
              <a:ext uri="{FF2B5EF4-FFF2-40B4-BE49-F238E27FC236}">
                <a16:creationId xmlns:a16="http://schemas.microsoft.com/office/drawing/2014/main" id="{8708FD24-B735-9AA7-ADF0-08831F1C2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093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7">
            <a:extLst>
              <a:ext uri="{FF2B5EF4-FFF2-40B4-BE49-F238E27FC236}">
                <a16:creationId xmlns:a16="http://schemas.microsoft.com/office/drawing/2014/main" id="{BB503F84-01FD-E3B8-8886-C37840E21CB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31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8">
            <a:extLst>
              <a:ext uri="{FF2B5EF4-FFF2-40B4-BE49-F238E27FC236}">
                <a16:creationId xmlns:a16="http://schemas.microsoft.com/office/drawing/2014/main" id="{0328FE27-44BB-ED99-E515-00EDD139C57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731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9">
            <a:extLst>
              <a:ext uri="{FF2B5EF4-FFF2-40B4-BE49-F238E27FC236}">
                <a16:creationId xmlns:a16="http://schemas.microsoft.com/office/drawing/2014/main" id="{5D58D444-9E83-14E7-D22C-89C2D1AD979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33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Asmita Marketing</dc:creator>
  <cp:lastModifiedBy>Asmita Marketing</cp:lastModifiedBy>
  <cp:revision>1</cp:revision>
  <dcterms:created xsi:type="dcterms:W3CDTF">2024-04-23T06:39:22Z</dcterms:created>
  <dcterms:modified xsi:type="dcterms:W3CDTF">2024-04-23T06:39:33Z</dcterms:modified>
</cp:coreProperties>
</file>