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A075-C4F3-BA76-D4B9-F55C927D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ABE73-CB00-BA8A-8D15-FF79E2780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BD4A7-5CAC-90AA-07B5-A71BD033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A4B-9A44-45EE-8B2F-0FD5624A7B3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D67A4-8C2B-F6D7-797F-0E490F65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C4C1B-7FEC-EC32-4367-26EE5BE4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9D1A-D997-4B6B-9CEB-C989001A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085D-4E05-D546-57DE-DD95DBD7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D1DC9-F93B-9217-EBBF-8A942E3DD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9C5D7-7535-978F-97DD-750B6ABF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A4B-9A44-45EE-8B2F-0FD5624A7B3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D1087-310C-DD15-18C9-53D65BF7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6D1F4-5DED-0C8D-E8AA-F3876EAB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9D1A-D997-4B6B-9CEB-C989001A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3D124-1814-7B9A-3B15-24DFEA0CC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CF567-DCBF-7919-855D-DA971A56A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7BFBF-507A-7933-DFC4-D1F4F205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A4B-9A44-45EE-8B2F-0FD5624A7B3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DAD08-A040-3752-8D82-A570D8AF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1170C-E5B3-7894-A994-C7272C96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9D1A-D997-4B6B-9CEB-C989001A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0BEB-BD79-148A-4CA0-DC658B67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E4C72-C862-D417-718A-797D45A8C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09FD9-723D-BD80-6FE6-004B7CCF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A4B-9A44-45EE-8B2F-0FD5624A7B3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2784-6A69-8BB4-FC92-59CBBCC3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C68C6-FB13-FA67-E051-FFE2F27C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9D1A-D997-4B6B-9CEB-C989001A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8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6682-4E9C-4817-00AA-384BDE17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1204-F449-F035-82F2-8DA498AC8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6CF21-FD21-748E-8EFC-13384153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A4B-9A44-45EE-8B2F-0FD5624A7B3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90E4A-E8C9-E23E-101F-A258A86F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674A1-02D9-80B5-3C2B-2F83482A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9D1A-D997-4B6B-9CEB-C989001A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193C-EFB0-9012-1B7D-DC9C1B07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A0A5C-C268-3F92-4170-5DF967BE3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5525E-0E7B-CCCC-6204-4A7D5E3DC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4B544-0B1D-D07A-9797-26289F25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A4B-9A44-45EE-8B2F-0FD5624A7B3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3B5A8-D25D-356D-E4BD-F50D0274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1E789-C9C8-A098-496F-F8624AEE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9D1A-D997-4B6B-9CEB-C989001A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F59E-7C52-A9EA-A057-192E35BE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4AD29-E157-5026-CA1C-FA776A483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D5D54-3E2E-CFEB-A39E-7E44777D6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910D28-573F-A3F9-9340-D5FC44F10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CC1F2-FF34-295C-86B4-894F5B094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DF0DE0-2063-84D6-1B52-86A5F0EE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A4B-9A44-45EE-8B2F-0FD5624A7B3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32829-635E-38E5-8842-0CAB3CA4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9B2BF-7B61-E1E3-E5E4-9163D2D3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9D1A-D997-4B6B-9CEB-C989001A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8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40C2-1C63-3CC6-68D1-E7419094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2ED0A-5037-9CFF-F886-9B230D3E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A4B-9A44-45EE-8B2F-0FD5624A7B3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99666-154A-7AC6-79BB-364375E4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11ACE-7F9E-8BB8-44F5-08E52D27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9D1A-D997-4B6B-9CEB-C989001A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6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FADED-C3A3-9902-FF03-EC7C9150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A4B-9A44-45EE-8B2F-0FD5624A7B3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8D62B-7955-61E7-65F0-848131BA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B67A5-E572-D025-4A27-30D4F7B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9D1A-D997-4B6B-9CEB-C989001A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4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4500-BE5D-DDB0-96A0-F3C1079C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AA050-BE5A-19A7-953B-B484CE63F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30057-CEB2-31CD-7318-289FEF804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4E784-3BBC-3DAC-2A53-2135EB15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A4B-9A44-45EE-8B2F-0FD5624A7B3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8AAE7-A6E8-89C5-6469-5841CBA4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897A5-47A8-AF0E-6D32-84D9D5B0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9D1A-D997-4B6B-9CEB-C989001A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7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40E5-4F23-641D-0249-6A8CEF16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A68C0-5194-9BF5-1280-18AF54798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DA47F-DEE6-B911-CC2C-225589DE3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A1B6C-A11B-6503-F428-BF81DF79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A4B-9A44-45EE-8B2F-0FD5624A7B3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2AD20-0500-A569-32CA-2D1679DC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0F8C7-EBD6-F1F8-08E0-203842A0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9D1A-D997-4B6B-9CEB-C989001A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6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DC7B7-FA5E-9063-5CBB-6BB658DE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CDF42-0549-D2F7-835A-8A47E45FB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77314-3B79-6C4F-0677-7F7158B31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3DA4B-9A44-45EE-8B2F-0FD5624A7B3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E8082-9E93-664E-9EE6-D428F7B1B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3F0F0-CA86-63C0-7BFF-2BCC9934D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89D1A-D997-4B6B-9CEB-C989001A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67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31A8270-7E91-EC14-8079-C394D4CF47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5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FD2A606-A55F-1F28-3760-029BCC8763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0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3ACFDD3-A75B-964B-5708-D3C202AF65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08A06A9-E09C-9F31-3585-274E23F708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4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D9DFB15-A438-E2EA-E379-9DA5122545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5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3E50A45-4B47-B625-8D6D-EB7AF44C60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1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06DF57A-DC97-1910-61DE-FC67D496B7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9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56B4609-C410-C6C8-EBBD-18C7F89C5E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3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B4ACA34-B4B3-56AC-C4BF-BD5DAF79F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7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5E1C927-86D4-6DCD-B98E-1A0A8BED2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3B8CD3F-4935-58FC-77AC-68B8B07C36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6CF4031-9622-27F6-E618-11459CCEA9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7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C999602-BE15-3E92-CABA-43A40A48CA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461AD8E-3043-D5E9-FF12-D6A71FC014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702C0D9-19A0-1DE9-CCAA-E9EBDE6A56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31D027C-9606-EEFB-DBF8-E94DB2CB5B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5F65EF7-7B89-4BB0-9E2A-9F3A617C8F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5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235DE3C-3D24-CEE9-5150-86BDF869A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0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ECFF703-190D-039D-DC78-5E0418AB2A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2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40DA64A-86DD-AC57-741D-ACBBC5FA36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D1C1FB7-1408-623A-0F26-BF4950763E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5999F87-17F6-EA3D-A345-FDAAF68D77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9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Santosh Acharya</dc:creator>
  <cp:lastModifiedBy>Santosh Acharya</cp:lastModifiedBy>
  <cp:revision>1</cp:revision>
  <dcterms:created xsi:type="dcterms:W3CDTF">2024-04-24T17:07:01Z</dcterms:created>
  <dcterms:modified xsi:type="dcterms:W3CDTF">2024-04-24T17:07:26Z</dcterms:modified>
</cp:coreProperties>
</file>