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6112-0BDC-B1D9-F576-80D8AA6B0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1B1A5-3A31-71AE-E5DD-6E0BAB92D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D3B3-38B4-7FB3-D1E1-68898EEF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9CF46-6CDA-CBFB-6611-ADC594DA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05C9-5F55-7CB0-5D72-825DEE8D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AE61-24C3-CD90-E20E-2FFE0FED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F8FA9-156F-9BDC-8AE1-44727FFF5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F5F6B-DF3B-0BB7-E47F-02584F22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3068-1BEE-099D-D222-D447D22D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F02E4-4AEA-0455-0F66-686FBFF3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47856-8AF7-16F7-5FFE-EF5AE573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F5360-6032-4A53-3430-8B389EAC1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7A6C-7D8A-DE98-CF7A-7063E938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EDDB-11EE-7F10-B7CD-3A46E9F6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2935-89F0-B510-89BE-BB213C69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2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D610-7240-EAD7-EFD0-DD5253C3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8EA7-3AA4-7436-B299-052DC096E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D262-C028-6EA2-EC62-20F8F4A0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AEF6F-35C1-F099-FAE0-88EB9085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16B2C-3C49-736F-2670-327505D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BD9F-2C1C-B44D-50DB-DFFC81D9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AC3C-A5D0-2C0C-C8A0-1E565EEA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15AC-33AB-DBA2-BBF3-A9CB2025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0E0BB-2E8C-00C8-AD31-1451185D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FF84B-9A51-7D4A-CA19-618B1133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0C5C-0881-47A5-62EC-91139645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6B8C-F806-BE61-58DF-19041F40F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ACF70-96C7-0026-E69C-F44DC0B0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65906-C756-AB2B-4B9E-FBE05576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2795-67FF-C20F-9AD5-B09A418E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4679B-6404-7D7A-B0CA-C56ADA69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824F-AE43-4E45-BC2E-3A11D5B2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44CD1-F5AE-3EB1-2A0B-B25E7685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91D30-A07C-F2F0-873E-7E0E6B9D7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AF178-2A1E-E28A-6818-2C6777714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4347C-E818-70FA-403E-0E4698112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4F4B6-83B3-ABA1-963F-D746C55E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C82F3-AD34-8CDB-7360-EE5DD3FA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7828-CB5D-9958-9D8A-089FB9FC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93FF-0CB1-3754-5B39-C45A52AC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47918-F3F8-7A96-5313-A6B6845F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FDA62-1110-8A9E-4D3B-00C7FA58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F9077-EC43-2D62-82CB-A82C7EE2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2C231-F317-E509-ED1E-B31823D6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2EA3E-3DE9-35F3-0F96-7EB21E3C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D0649-A504-30EF-4FF2-B42F30B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E15A-4382-AD01-D4C6-02880F6A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04E7-DBE8-2D99-2CC3-AE098930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80993-6CCB-3AE8-3047-FEDD0DB27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C9114-3CE8-12FE-26E6-812D1908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EE479-FCB5-6BEF-DC2B-E93F6190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AEBFA-DA97-139D-6AF6-B7DAB57B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25E1-88D5-5567-DD2F-1C7DBE3D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0BDBB-0E99-977F-D446-598D04536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65677-A99B-AB71-6C2D-FD5B3D3D5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496DB-CCC5-D1CB-7790-5F1B2326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A2C38-2208-9B36-7236-7577917C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889C1-6B0E-62E6-B775-BE8C2A0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6AA79-C30E-41DD-8384-097AD72A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74A12-953E-35E6-4412-980647072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343FB-519C-4FA2-A5FB-221813086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765E-3E9D-43E4-8B79-09CDD559CFA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67C78-FE43-7AB1-06CF-E29DF5E4C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E4A1-619A-8B04-4679-D934F336B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BFCE-5D2A-4FCD-9AFA-9D1940346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1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BF72379-15A7-55E9-EF28-6E97A0DB8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7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6D3F1CC-2D29-EC8F-D818-75CD6ACCC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EF98B43-0B46-F8E7-0A00-D55FED326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8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ED37DC8-B1CC-9C70-6C89-D1F9DAFF2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A48DAF4-7AA8-82F4-6013-A81431C780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2E3B06D-45B8-56D4-28E6-44EB243A8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2A52FA2-B7C0-6198-5CA6-2F5C39057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CF4934A-221D-BA90-F239-B87833641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95795C2-2957-061B-D780-D61E9FCF1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6086F7B-F6F0-269C-4D39-731287532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FEE8FC3-6AEE-D5E7-ED81-4F3EDB102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2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FA4AF91-D17E-E952-22DE-9C94007F8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48FB9E6-33FE-2673-6285-AE7590C7D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105AF22-8614-DA73-69A2-A47651225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DC6AD03-FA15-E557-749D-88A601B1D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3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531A9C4-D069-3BDF-DD3A-5E3956473E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952717B-3EE1-A8EF-7783-693BE41B2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1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E20A80D-590B-4853-9250-F1186248D9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B6E36A2-82E8-2890-D39E-54D3A1969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9B62F4C-017E-E686-83BF-21B895397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1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6F58288-133E-63C2-75DF-21B55DCC6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171A5C01-C407-0B31-6308-DC66319AB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A510209-8099-6B3A-BEA5-B6201AD8D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0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D8F1AF4-38CE-5574-37A6-07F5EA358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1189486-579E-A618-7AE5-61841FB1E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6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07F4770-379B-8426-0806-79A9A74D0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6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F908214-A22F-34C1-16B3-6F8ADFF3F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93476CC-EE7E-570D-440E-EED649715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1D0A705-1F41-ABD6-2F38-C4FEBC5CB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0D83656-D574-DFAE-933B-EF1281BF9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E9B87BB-49DD-1371-65C4-52632A10A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99C5E8E-6FBC-8501-0BF6-77069CCA8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0B3D402-B467-BC51-3867-9CD50A4F9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0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5E59385-C818-FFB0-2E75-D9D2545639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96B06B0E-CECD-0517-8175-E6BD6FF8D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6067CF0-5B6B-1D33-E97C-B1218D252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63057AF-63C9-9FEE-23F6-08F28DF6A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27F7AE7-ECE5-B805-36F3-6D728D40D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610A97D-E456-F9A3-C3EC-5A95BE1BB2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2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EE1EB25-BE2F-09C1-AE56-6CD1863A3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68C0664-2A05-E020-B1AF-50897DA7B8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74F7C5A-D01F-3FAE-2736-49AD744E1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BD12685-26A8-B83B-6BEE-1F71795B6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C6ADF1C-936D-FE3D-B4D1-587785F27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2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B00AD74-6B5D-26F9-D36C-2E259D19A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7FBB653-63CB-C949-03AB-C85B2D74D9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7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2CA8E70-17FE-7D32-7F78-F0AF9C88F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21E3C5C-F73B-6B9C-3319-8057C7F9C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CC02D6A-5D60-80AD-2260-19176A465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Asmita Marketing</dc:creator>
  <cp:lastModifiedBy>Asmita Marketing</cp:lastModifiedBy>
  <cp:revision>2</cp:revision>
  <dcterms:created xsi:type="dcterms:W3CDTF">2024-04-21T06:15:12Z</dcterms:created>
  <dcterms:modified xsi:type="dcterms:W3CDTF">2024-04-21T06:16:52Z</dcterms:modified>
</cp:coreProperties>
</file>