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D895-CEA1-5F38-762F-2EE8CF818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BDA4B-880B-8BA4-8AA8-7464790B4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DCF98-377A-548B-F351-FB714736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9D206-7BFC-AC72-76F5-56619527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3C9F4-E354-6E52-476F-0AF37D6C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E261-DA45-FC4D-75F8-06DA858C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33FE6-17E7-DA6D-E467-B5FC5B8FF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289A6-23D9-2FED-89FD-13FA04BEA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6ACA0-8BCE-24A1-B47B-B30BCB2D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AE0E-D967-8C32-B042-7CF331A7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2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265AE-1624-56BB-830B-BFF343306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D400-97A6-1CA1-2266-E1BDE956D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C5B4E-6958-ADF6-1ACB-0B5856B6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94DFA-5407-B83C-3C21-2A6D5731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0C41-6CC0-696E-6BDD-1D48DD9A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7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DEC8-1595-3AF4-10E3-91B9FAA3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0CFF5-B4A0-732B-3DF8-E37E290A3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DB672-B9D8-7A7F-BB45-8F0933A0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371F8-D9EC-60C4-F9E1-A65ACBB2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FA278-CBD1-700A-9FC4-B59BFF2D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6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27BF-C71A-CDCA-1F6C-11A02450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31817-C441-0FCA-B8C0-F082C8216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53874-AC1B-C574-E3E7-EC14F565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4B2A8-F54D-BE65-BE2F-AC229CCB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DB5A5-719A-9424-DE38-76445997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CC3E6-2F98-A157-B223-79BC353C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734FB-50DA-D7F8-18DA-CD2C98D14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2F380-C666-DDE5-C6AE-0E369EBB0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621B7-391B-F15A-B0E9-2522709F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4AF25-608C-259C-99A8-219B2CF2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1CE3F-B884-1745-196C-91E366AB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0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07C9-8026-F9F3-2F13-32FE1C3D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F7FA6-F0DB-344B-9DBF-A905AAF64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B3F68-03F7-4973-721D-FBD229D1B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990C4-4289-01A8-2156-3CDE4EDB6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36BC8-B764-48ED-40EB-F708465C0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471E6-DE67-4C04-2BF9-0A9FE7A8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89CF1A-DDEE-F216-EB03-17BE5425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0DCE1-2565-B496-43EB-981C4B64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62E8-4EC8-5B29-0A1F-6D493F0F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907C0-7D67-F39E-8AF9-5947F779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DFFEB-810B-A656-D218-E93AB503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8EED8-414A-5053-58CF-AF2C9D5D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4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5104FA-84D1-FCFB-D786-5917FF34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BEDCA-6DBB-4A6B-738B-98434292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CFBFA-9280-A3BB-1C81-3B7618FF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6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BF00-888B-5CD8-D4DF-E646E030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D005-8A7D-A7E1-5679-E060DCB18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C7E67-D384-DC01-A98F-FA92626BC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DC802-4992-18D4-411F-A6F73C1A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2591C-EBDB-87F8-A08E-D5876A74F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CEE7E-BE17-D876-73B3-3459D673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8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C5D6-8285-924E-3036-221C650A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D48832-9A6A-B8CC-C57A-249EE383DF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4C6CE-99F5-05D8-9B5C-42EA8037F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D3F85-BCFB-01DA-ECA6-0EA97AEEE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CF075-926C-E4B9-8FDC-C4EF1D1B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0B2B4-7B34-4D31-4A42-248E4DE6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5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67192-D7CC-9FB9-3020-9CB8B7B1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48AAC-510C-E020-92D6-7AF7EA01B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700A1-6BCF-9A00-C99A-526BB0E71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A0C87-AF7F-4100-B2AA-6328E6823EE7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E8747-FDF2-165A-1B71-4A602A051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6B1B-C915-55AB-F7A7-7CAEB8E45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0C6EA-6242-4C36-A9F5-A5401B724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8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564B61D5-E02E-187C-4B78-FA4508D630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CCA84E89-F2F6-6C19-5C6C-F9E938505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76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FA8568B-3ABB-7BDE-F6A1-FC5B1ED65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5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BED232CA-503E-2E9B-87B8-81BB91AF0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11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2CF6DBE2-51D4-F716-8F88-7163A22CE3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92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B4A8A34D-FA4E-FA5A-11FB-9CEFB8F5A5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06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F41F66AB-1C83-1400-14E3-0953AFC37B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5545A7D5-BD00-E83A-7AD9-CB785A6B79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8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0619369E-6094-A639-4036-87EA7D876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92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18D8DF80-6A12-971D-C832-CDB49CF080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18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AF4E0E1-F1B2-46FE-B4E9-338336601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6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2ABBD55A-135E-F37B-537C-D09CE4503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47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3135FE6-FBD9-1384-FEB4-E3540CB3CC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27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67F5C788-2575-A137-343F-9A44383BB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1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F4904F66-7381-1441-C232-6957B5FCD9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0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A927BD9E-FCF5-B16C-8CB0-E7D988F56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3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33CC4DEA-81BC-C3A9-38AE-651C02BAE0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24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0267BA0A-2CF0-46C9-26F0-84CFFA1718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09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D3196444-9686-4CD5-A62C-CDA2515396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2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6A6626FF-5811-9552-B0EC-727C19CF7F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7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F3CB81B5-07E7-60DE-2A81-08A89756A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1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A1677124-8AF7-59C3-DE7E-0E8F1CC1BF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13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9E1AF355-A687-75EA-D3BB-AE5D795C54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29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37CDCF21-2F2A-677B-18BF-5215EBA08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1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4D095472-2C8F-C786-AF32-DD493A7A64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29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D46CCBE1-4B27-2A5B-47B4-4E4544A3D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93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D8E01157-065A-09A5-F4D3-B436C2FD06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09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C5273AA8-C9FD-9A11-CEEA-55A4E9DAA4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09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2C8F6519-A911-9DB6-E36D-0E4AB71FEB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65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AFF1AEC5-FB38-1F8E-303D-E2F556929C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3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4C4E174A-3395-BD79-F30B-8462BE0BF3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79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E72F1DD6-503D-F262-CE22-AAB33DC65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27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C7D1D54F-6D6F-AEB4-E11D-F475B4E3F3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0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BD98435A-0659-BF14-860A-C09BC7578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5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1B486EB6-6096-64F9-F4F0-D16D892E7D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5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CD8B02A0-D492-0B15-EE10-F026E613A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54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7381FAAA-89C3-3C20-9346-AFEDE4419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2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D121128B-2C78-8E00-B26B-4F29223C0F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57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88C186D2-8880-EC7A-9A6C-C5E567BBC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3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79B77A72-9674-329F-C837-78ED7785C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16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8E2D674B-C962-8982-5919-4485C8F384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51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4F55CA0C-F1CC-4FB0-54C1-1277BCB280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10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4904EC1D-DBE8-3F1B-AB4F-52BA2A830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22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61C712E7-2DD3-FD05-64CF-2127E20282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82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D674A7AC-EB76-ED4A-F776-50C9A949C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84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AFAF19BA-5EEF-86DF-97D4-975A4805F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5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D6B41FDA-B2F9-1A70-7D7B-F301D8E83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62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BBB2CA18-465E-0079-8A12-5EFBF673C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429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6F9DCADA-F2BE-261C-BFD2-578777684B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24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4568C5E4-4E2C-DC7E-11B5-9DE1DA5937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61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5030EBCF-ED35-984C-7AC9-E397C5660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29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F1CDB7BB-E388-0F9E-EA81-4DF7064D7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298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582705B4-F422-1B7A-9E51-601B97103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43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ED67AB95-FAA4-8425-76C2-0FE66255F0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22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C0E09E48-CF38-64C1-7D4D-2F1D3E7D7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3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03A2A2F2-D6F1-09CD-B70D-79AE0EC85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164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62972F1F-C917-CC6E-B3A4-F8C54AD5AF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423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6202289A-274E-8DBA-F39A-9931AE95A3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02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F566EC6F-F61F-ECE6-A9CB-226D59861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3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8C99BDEC-148E-39C1-4B03-DB52B7BA4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366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8EA08A41-63DF-4E0C-670E-A8FEF07D1C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471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C0CDD456-6FF4-F52E-0072-FB56CFE9FD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771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DBC8D6A4-337A-D7C6-F48F-108845858A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557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A307C40C-2ED5-2405-3236-9036611A66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771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E2C8365B-3E46-EC1A-5279-18A682CEE6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39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E4116C1F-DDE8-6456-6442-D6C197A9D0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4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AC1C10F7-4E66-A1B0-72D3-F797FF0ECD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683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0A84E0F0-9A7F-0F2C-B8FE-C098A714B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77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28A3C8EC-80E8-65CA-42A8-847B305EC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94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F949777F-9283-21FE-5A72-042ADFC818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08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F008362-51EA-586F-B34B-601633E2C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024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29E5876A-F965-9D00-56DF-44177F40E5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783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218A578B-EF4C-1C8B-C49B-4A95E01B46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11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1F269562-D5B8-05F9-DDEA-0EEF442D4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240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2BCE4D4F-8FE2-800C-A819-50809AC8A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690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84FE022E-C534-2642-EABD-0FB67E098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772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1E72CD64-35DC-850B-CD76-C10E5167B0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6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6893EA00-B264-A490-9CBD-D94E8680F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8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3026DA73-0E66-728D-E5E4-CDF7844F8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13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4C635EA2-BCB3-6AB5-0534-5827B5E12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108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23C34CC9-0F50-1249-5D2A-DD2E11D0F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67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AADED9D1-1FD4-DBC8-C537-B68677A53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931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AED1AEFC-3464-5A8C-CF85-C006F451A0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474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F301F588-8A91-D3D9-4A3B-A34728A579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403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41EFA9F2-D061-A7F4-4469-6CA4B1401E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81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8D07DBA9-B80E-A307-A6D4-8556D3CFC9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273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8CA1F3B8-0321-019E-50D7-7DFC1540FD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60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2C85B7ED-9991-A5FA-10DB-07B46FBE4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67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Asmita Marketing</dc:creator>
  <cp:lastModifiedBy>Asmita Marketing</cp:lastModifiedBy>
  <cp:revision>1</cp:revision>
  <dcterms:created xsi:type="dcterms:W3CDTF">2024-05-19T12:00:27Z</dcterms:created>
  <dcterms:modified xsi:type="dcterms:W3CDTF">2024-05-19T12:00:38Z</dcterms:modified>
</cp:coreProperties>
</file>