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2283-84F9-AAF9-97A3-499EBB485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88EF0-E75C-63EB-D48B-8989ECFCB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55F2-4FC4-2E15-DE33-F9F7BF66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29ADE-1162-FA00-AD84-B48F5879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0470-B7C0-0F44-0C68-229F2D0E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7DA9-EED1-EA5B-475A-301416CE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7FB03-D6A6-5CF8-C9FB-8003A3FEF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07CF-12FD-37CB-2C10-B1457DEE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4B532-5947-89AB-6CBF-205A3535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EE54A-9D36-AB6A-FA15-557DF5AD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BEC1B-DE5B-DAF2-3DE7-701E2FD47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B0207-5454-9CEA-115C-9E2DAD3F1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ED3FE-05B9-E11A-69FE-2F7A263E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E9A36-7840-9F51-3C48-3EA72095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AA10F-0FCB-4FCA-BFC5-B41A5F17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A8EE-9436-9A1D-1D66-3FAA2755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2005-A4F0-950E-BA5B-AD1E15562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509A6-1180-1BD4-E931-61B6B272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C3EBD-E408-B20E-6D30-D4F258C6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34801-C922-EEC6-C934-FF812B3C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8569-10BA-6A2E-8BF3-01FA2AA7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B795C-0B12-F2B2-3187-5CA564A32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6A2A-A3B3-111F-8B11-EFF0524F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3D295-095A-3B49-47A6-1E994688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E93B5-485B-CD71-C58A-E02D0E4F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51BF-E4E0-88CB-09F4-597F142C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8B3F2-D78D-B74C-7BE3-0F32851EC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07D2C-B972-1FB2-0C48-C62F0B050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67A5E-D0B8-5352-C571-A4A4CFE1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6624A-432D-5A7E-A0E8-51EA0FB3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153B6-1D6B-FE11-F648-8F8E4A94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1061-27A3-AC39-7599-D33611C1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E8A2-16CC-4AC2-D6A7-A3E8338A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33BB3-0BE2-4595-46DC-E1B54A476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3FA57-1EA9-5815-65B5-577B3B191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398E8-76E0-0757-6FD8-E1F9C25EC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C959B-9037-C013-33CF-9C7E1C9B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492C9-ADA6-189F-F547-5C9BAB84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60A83-B3FB-0949-250B-620DF545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7A07-6A86-5A2E-7F5E-D640B133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5A015-5764-BB5A-2C2B-F1EB2CF3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B2645-6450-6C1E-087C-48A5B4C8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D8EA9-E64D-F0DD-6BB2-0A7F8C59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DCDCE-C788-4CCF-D7EB-CB02AD71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068DC-F5E7-0B12-8C4D-3861B556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86721-73CF-4D7E-D6C5-B19B6CCF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EAA9-5345-82A9-F404-F077C5D1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3DAD-896D-EBA6-E689-37480EE4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A391F-3E8B-EE99-19A4-C4B3C52A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35B2A-EE26-16BC-E1CD-457B40F7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7397F-8B9D-437B-756C-6976B3E8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9EAFD-3CC9-4EE7-64AC-98BA5219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1A43-9ABA-9DCC-12FC-524F581E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A9C1E-1104-8B23-5C48-564E6B6DB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9EF1-9E4E-BBA7-83CC-3E7529E66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8724C-640C-C93E-832B-15416C15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FF495-AB01-4101-827D-99064B0C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D5915-D663-FAF2-9883-5074CF87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3A559-BE8C-05C6-1EC7-EE8A6522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F3BDC-6AD5-6AEA-0682-22E25256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42C46-67FC-3E3B-68F1-4D41FA28D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602B-246A-4C49-9C19-D6E28E89080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2878D-86D7-2159-2041-C7B221E5C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DBA94-F4E0-27AA-6232-B728266F2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2C48-EF80-4755-8CDA-BE82F9A1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9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10A4140-6308-A385-D852-B7791C0A0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695D0A9-0D9A-E99D-6ED5-725344B2CE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95C1968-60CE-9151-A6D2-2F3DEA349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9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C4611F3-C0F7-4A6B-ED47-259871CC9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2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BEE36AD-B9A8-22DE-BFCF-4A262D2A5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6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C366DA3-2475-C519-389F-2B758B86BE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5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32056BA-85A9-7828-B30E-2FAA0003EC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BAD0BA2-BC31-F785-1FE4-525CC4A016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5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BC50F64-5AD3-0491-3B78-E88B55351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D874923-8E13-30E7-9B5D-0A4E02DD6D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2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FA49915-9D3E-DF88-3264-F21ECF96E2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7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034235C-2129-90AF-950F-BE84DEEAD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10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F7E8154-BE5F-D1A9-1AB3-14D43E25D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74B4D90-B532-9FEB-4178-2E7127BF30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4D1B33F-F464-7006-CE2D-B5C817525B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5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366E05F-E5A8-CB11-2DB2-3EAFE6D7D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7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9493617-A1BB-5BB2-9DC4-4BB4497AF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5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A2CCA7A4-3212-CF92-1482-3FA9829E2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62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E733CE1-85E8-9895-C2B3-F21813BA9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4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A999513-D6F8-189E-29D5-F9A80BD8A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95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C7DCAC48-E2AE-B906-EBD1-494E2D91D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66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2970D4A-085F-1FDC-863A-64AAC6361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3DF524B-8D52-F2B5-8EFF-CAF49475EE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EDCF540-AE86-CE8A-1F3E-475D8F291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30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561FCF5-03AB-9227-917F-015C2290A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6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F09BFA9-73C0-EFD5-C689-5F61CD7EE4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6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F4AED9D-27D6-F283-9DF3-715F9577A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0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E089394-D926-081F-A293-CD8FD9BEE8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4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CC8A587-801A-0103-DEF9-287126A1F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4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DEAC058-8D19-78AA-31A5-004DB57F3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7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BF3458AF-0EF2-0622-01CE-D4F489F81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52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7CAD1F0-A247-EC9A-311B-F36C054FC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04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5B8C6A46-255D-7CED-E4FE-457D9D1C0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9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A25A2E9-EFA8-0AA2-922F-06881CDFD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75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ACDD1AA-345D-5E52-4181-328510AED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5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EA52309-613C-1D23-55CE-EAA5CD9458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53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36A8A736-0D8F-18F0-7F51-AAC1BAC36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C3DDDFE-2008-7A83-D5A8-4FD2562AB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2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B20B766-BB9E-4742-6C82-84F3089D4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6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AE415BD-3FB4-AD5D-E3D9-CFFA6B5CB8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86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104A16EA-231B-8229-A688-6594083D9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35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5FFD6A8-B9C0-A7E2-2026-429F15BA4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98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72915A9-B4AC-1CE0-A96D-EE141FE02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5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B865BF2B-4B62-F70B-8AD6-B9B29C158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6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0657D1B-A078-83AC-66DA-64B4E4F4E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68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B530D68C-AB76-F943-7F84-1087C64DF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42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543DC1DD-4F94-392A-D921-782D1CE53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98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E0C745F4-F383-4595-8C8F-E969332EC9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6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0D83A580-AD4A-9DC5-F766-833974F06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1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C9B9DCC-E841-235D-564D-4602AD2586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4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191A894-AB32-6314-7A59-E12B5BADE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5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B0DCABE-666F-8199-AAE3-6CA546C3F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7F24537-37AB-2949-2270-C97DE51A8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Asmita Marketing</dc:creator>
  <cp:lastModifiedBy>Asmita Marketing</cp:lastModifiedBy>
  <cp:revision>1</cp:revision>
  <dcterms:created xsi:type="dcterms:W3CDTF">2024-06-28T04:53:08Z</dcterms:created>
  <dcterms:modified xsi:type="dcterms:W3CDTF">2024-06-28T04:53:32Z</dcterms:modified>
</cp:coreProperties>
</file>