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5" roundtripDataSignature="AMtx7mhM9WmAAV4ZRZzfYfH5HsHrdSps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85" Type="http://customschemas.google.com/relationships/presentationmetadata" Target="metadata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8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8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8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8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9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8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5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8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0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4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2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2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9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1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3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8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5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8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6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7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0" id="129" name="Google Shape;1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1" id="134" name="Google Shape;1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2"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3" id="144" name="Google Shape;1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4" id="149" name="Google Shape;14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5" id="154" name="Google Shape;1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6" id="159" name="Google Shape;15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7" id="164" name="Google Shape;16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8" id="169" name="Google Shape;16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9" id="174" name="Google Shape;17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"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0" id="179" name="Google Shape;17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1" id="184" name="Google Shape;1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2" id="189" name="Google Shape;18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3" id="194" name="Google Shape;19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4" id="199" name="Google Shape;19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5" id="204" name="Google Shape;2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6"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7" id="214" name="Google Shape;21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8" id="219" name="Google Shape;21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29" id="224" name="Google Shape;22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"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0" id="229" name="Google Shape;22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1" id="234" name="Google Shape;23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2" id="239" name="Google Shape;23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3" id="244" name="Google Shape;24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4" id="249" name="Google Shape;24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5" id="254" name="Google Shape;25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6" id="259" name="Google Shape;25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7" id="264" name="Google Shape;26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8" id="269" name="Google Shape;26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39" id="274" name="Google Shape;27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" id="99" name="Google Shape;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0" id="279" name="Google Shape;27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1" id="284" name="Google Shape;28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2" id="289" name="Google Shape;28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3" id="294" name="Google Shape;29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4" id="299" name="Google Shape;29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5" id="304" name="Google Shape;30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6" id="309" name="Google Shape;30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7" id="314" name="Google Shape;31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8" id="319" name="Google Shape;31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49" id="324" name="Google Shape;32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" id="104" name="Google Shape;10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0" id="329" name="Google Shape;32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1" id="334" name="Google Shape;33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2" id="339" name="Google Shape;33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3" id="344" name="Google Shape;34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4" id="349" name="Google Shape;34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5" id="354" name="Google Shape;35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6" id="359" name="Google Shape;35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7" id="364" name="Google Shape;36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8" id="369" name="Google Shape;36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59" id="374" name="Google Shape;37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" id="109" name="Google Shape;1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0" id="379" name="Google Shape;37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1" id="384" name="Google Shape;38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2" id="389" name="Google Shape;38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3" id="394" name="Google Shape;39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4" id="399" name="Google Shape;39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5" id="404" name="Google Shape;40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6" id="409" name="Google Shape;40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7" id="414" name="Google Shape;41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8" id="419" name="Google Shape;41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69" id="424" name="Google Shape;42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" id="114" name="Google Shape;1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0" id="429" name="Google Shape;42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1" id="434" name="Google Shape;43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2" id="439" name="Google Shape;43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3" id="444" name="Google Shape;44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4" id="449" name="Google Shape;44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5" id="454" name="Google Shape;45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6" id="459" name="Google Shape;45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7" id="464" name="Google Shape;46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8" id="469" name="Google Shape;46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79" id="474" name="Google Shape;47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8" id="119" name="Google Shape;11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80" id="479" name="Google Shape;479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9" id="124" name="Google Shape;12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2024-06-28T04:52:32Z</dcterms:created>
  <dc:creator>Asmita Marketing</dc:creator>
</cp:coreProperties>
</file>