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16AD-7D2E-0B82-221B-A145369BA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0B254-B68F-C20A-A1CA-7A13F098B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FE91F-2665-264F-2260-4A2C359C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E97-A783-4FEE-804D-D992C985B89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4714A-E438-3558-567B-C9187D6E8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68E59-2009-EA5E-A6CB-8097316B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DE13-97F3-4135-ACAC-6E11A51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6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782C-E5BD-4CE4-1A91-D347C160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04203-4199-C55D-592F-806436A17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043DC-F08C-9733-C9E0-47D642D6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E97-A783-4FEE-804D-D992C985B89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77CE8-E2C7-305C-AF4D-4653DBB2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20755-BAE5-ED1C-90FB-A2F8C31F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DE13-97F3-4135-ACAC-6E11A51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4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BD09D-47A7-1D44-F2C3-17E0D2FD4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A436E-75F6-CBB4-4E57-163784315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70132-3EE9-D30B-0105-D08A4684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E97-A783-4FEE-804D-D992C985B89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A1252-4AC6-6A9B-D83A-CF7FA3CC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B851C-572D-6BB8-29C3-2AFF0980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DE13-97F3-4135-ACAC-6E11A51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5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3A3E-C138-F5BA-56D1-A1A5A8F9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BCF0-61C7-9FD5-F4FD-78B1C3F30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6DA86-85E8-3505-D0D2-CE230679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E97-A783-4FEE-804D-D992C985B89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BD09-F77C-01AE-4267-197EDEB3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AD0B-0CC9-703C-D3EE-38E93F94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DE13-97F3-4135-ACAC-6E11A51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3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A7CB-2B67-1793-46F5-A484ABE1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56630-A471-0C12-F7C9-78E894BB4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7DC37-EE09-8C6E-E95E-7CB5001F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E97-A783-4FEE-804D-D992C985B89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2C2E6-493A-11B3-7BBD-01AF0FBEC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AE55C-8EB4-802F-F6A7-F83B469C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DE13-97F3-4135-ACAC-6E11A51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9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F7A4-F85B-E83A-4AD9-4014CA159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B9E23-3096-BFDA-E2E8-C6EDF8B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3E90A-ADAA-E1D0-D679-7CA062510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BA397-EF97-8397-F85A-723C81D3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E97-A783-4FEE-804D-D992C985B89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6DFE6-1E71-4C64-A895-42B2C1AC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A1E70-F5F3-42AF-64A5-208274C9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DE13-97F3-4135-ACAC-6E11A51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8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76C36-F19A-D07C-7BA4-D477F0A0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55E94-E1FF-1AAB-4BD4-DCF3A8C89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E6E0D-F6B1-E225-B1B1-D85DA5B28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A031B-0D8C-BBEA-919C-736055B3A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4584EA-A82F-5473-5771-C2435CBB1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B6039-6927-1805-6053-75501412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E97-A783-4FEE-804D-D992C985B89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0B169-57F1-7B8F-5C27-A0861864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B72CB-7298-D898-4A20-A3806E31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DE13-97F3-4135-ACAC-6E11A51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4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158A-AC3F-4FA4-AF15-F2E82C1A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305B4-097D-B5ED-D0EA-78EC86C1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E97-A783-4FEE-804D-D992C985B89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386EA-4563-D344-1572-933ADF11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C1845-9F93-A248-8FE2-81B48596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DE13-97F3-4135-ACAC-6E11A51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97BB6-270A-4D25-EBB3-06F65C10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E97-A783-4FEE-804D-D992C985B89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0485A-AB6A-1C16-298C-CCAD6306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B1942-393D-E44B-C18A-72724C93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DE13-97F3-4135-ACAC-6E11A51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3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CFA8-3ABF-2D44-8B9F-E5376C52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BAE96-9FF7-1177-6A73-D58746029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E2108-92F5-C1FE-D85F-3AE8228A2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A5DA-E0F0-5522-F8CD-081A43A7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E97-A783-4FEE-804D-D992C985B89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BD15A-543D-BB72-B5DB-347E76BA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7F8DE-38DF-4F76-1129-F8700DA4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DE13-97F3-4135-ACAC-6E11A51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5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6198-64DD-5687-8C53-A598B8AED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B483EC-AC1B-4F70-4287-5B981E12A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D10A1-0AC5-A6D3-58AF-8ECFD42FD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06D6B-CC7C-A657-A53B-73A027C4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E97-A783-4FEE-804D-D992C985B89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6DE89-6C00-7B29-C4F1-1D60DD9F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7B5AB-5918-A7ED-F3FC-8A16740B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DE13-97F3-4135-ACAC-6E11A51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2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07BD0-B36A-CCF5-34F6-D71FE2102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E372C-7CF4-A169-450A-EAF8A7B17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222D2-9A62-AE90-C92C-E33074169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2EE97-A783-4FEE-804D-D992C985B89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6C0A3-4CAD-C380-CDD2-BE912B0BB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672F9-2D55-2BD9-EA9A-8CF719C32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DE13-97F3-4135-ACAC-6E11A51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38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B2B91AD-64D7-6093-A988-190E202F80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65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5D9DD7C9-2C10-08D6-F4AD-822CE9FA97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9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0D5C893-6EF6-05DA-6F12-75643A6EE1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1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01175328-FA22-9CAD-1728-7760D2E60C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4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110796F-C1DA-5053-E3C3-AD1E7A6D4D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5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EB6B64A-1B14-4B81-9C89-53035D3E45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30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7C6D0B1-865F-8197-CF3E-AB40E69564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2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675CFC54-1944-C45D-AFFF-D10BB72EE4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61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A6BC260-6A8D-6F57-8A74-0507AAD1F3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CA09AED1-855B-84D0-4856-353C52A298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31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0B46E450-C932-2A38-B60C-6296D3E963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7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ABB8CE6-23CE-4CCA-20EA-75AE4CBD2B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58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390F6CFE-17C4-8BE2-BA0C-CA5EB3B8C6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42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32A6D687-10F3-2F51-B5EC-817FB50725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33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4CFA20F-83EA-378F-C5EF-43C7A8EC4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0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E0F3104-D3D0-3766-359A-D5558AC029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73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C2037396-F487-ACDC-6124-7034665F06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85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D03621B-89B4-A0D5-C0AD-D17067A635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40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E7843BBC-02BF-F085-ECCE-82C79310CA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53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B09C3457-BB16-A3E9-F5B1-890DE12DCE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9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5578248-1F59-4531-37FB-8975616496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16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5789AA9E-0AE4-FFE9-5853-D7708B65B2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2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92366A2-E317-4877-4E05-49913C3C6A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5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35996810-48EA-9528-1340-76EFC31C61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09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61325EBB-1AFB-A155-ABF6-DBFCB0B6CA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06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78392AEE-75FC-E4C4-1A12-2E5993E1DA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45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6E1DF485-FE89-5363-1461-5445E3E670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13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AD2A7B89-0690-FF62-75A4-71263484C4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36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470FFDF-43FB-BBA6-29FE-5474C715D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B0CE8D25-9D77-C5EA-C799-A088181460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25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EF78FC61-495E-2B78-02D6-EE9081EA40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87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82024E44-6A4D-9158-DF9B-FE0E1515DA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07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66746F89-D3F6-9FEE-5BA8-D33AD6359E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99CD0FB0-19C7-B602-693B-9AA4EB51C3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67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D39684AD-16E7-290F-9C6D-0F5F911A48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34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9B545A08-E581-13C2-9DC5-8E64B08586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16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BC01D39D-8C28-C3D4-A344-FCD04EECB7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13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4DB7B46C-F0DC-8DEC-465B-D97C91B53D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01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B6C08832-0ECF-54C3-40CF-113AC7821C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89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E8C96923-E809-63DA-767A-F2102971E6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36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CFBC6631-9C3D-1C12-12AC-B6C466CDA7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61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A9AD473D-2B36-8A9A-DCAB-C0C0474E23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16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30D31B59-420F-1561-CD37-42D50538BA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84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F5226C33-575A-FC5D-F283-F03D1AE92F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6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2AA88314-0AE6-8F63-D7E8-06F81AFEA8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65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8CC424BF-58C3-7CAA-3D7C-34D1FD0358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28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77FA4DCA-5914-F84B-4775-3CF02D08BF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58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A268DC8E-04F6-F289-0EE6-475386321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271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CC0AE729-937A-90E2-A2C9-2C251C6DD5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280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2BC88A98-D0A3-479F-B180-6A128110DB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234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560591ED-55CB-EA2B-4F10-A860DFDCC0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73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40C8E277-13FF-2027-5BEF-C59EE9EB1E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975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4C956861-6B82-DABF-054E-028DDFA5B2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693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7C308627-C118-8A12-9ACE-C5A2BA6435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199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1803AF62-CFE6-7D61-FA00-F1FB6FC928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9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8A91D43-B70E-3B51-7D0C-B3E9EA46C5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912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D6FA491A-7455-5CE9-FB79-403CEFC83B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0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AF11F658-1DE9-43B4-6B58-163A5878AF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73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5333020C-9841-2D12-6200-3681C20D9F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53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EAF852DE-7226-978B-FB58-9587F4BB32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726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CE974E8F-1F6E-6C9D-FB2D-79F02FB137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259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956207CC-FE4A-DFC9-24E1-940DB49AC6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643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DD377B43-0CC1-E2FA-AB19-B74943249D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847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56BB40E2-B4E2-D909-6A5B-30698DCF8F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984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A1C0B6FC-1327-3738-92F5-ADBF04EEE5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002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3868CE8A-B8D5-FD14-1896-3A324CCAB7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1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8BC0D079-FE3E-F4CE-C7A4-16002F0684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2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B2C316C-342E-43FF-B2E0-A6F3F71457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7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1DF6F53-8E63-E4BB-62D3-815D9B978F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7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Asmita Marketing</dc:creator>
  <cp:lastModifiedBy>Asmita Marketing</cp:lastModifiedBy>
  <cp:revision>1</cp:revision>
  <dcterms:created xsi:type="dcterms:W3CDTF">2024-08-01T07:54:46Z</dcterms:created>
  <dcterms:modified xsi:type="dcterms:W3CDTF">2024-08-01T07:54:56Z</dcterms:modified>
</cp:coreProperties>
</file>