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94C63-133A-825C-C7D3-6E744C4ECA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FE2AC-5A24-C9F9-D530-C7047A246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67B2F-EE90-3255-6EE0-D1821169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F932DA-5F6C-2037-4F66-F3B5FA9F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B6579-ED06-5E38-DD9B-09ABDEFB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70B6-3E18-3259-4D25-8C86FA9B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D44C9-3A14-2019-54CA-32EF678D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583A2-CB38-DAC2-61A4-258807DBF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026CB-AFA1-7535-4863-F0DCBFD26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05CF-F0A5-A2FA-C819-2DB62897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9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C5EA2F-DB06-1093-1DD0-F906B5E03F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7155C-E08D-C5C3-785F-148366C6B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3B1458-40DF-BA12-9BD1-12E29B16F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400FE-9D65-8696-194B-8E8731BE1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6095-4E13-DB33-0750-5B672753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27707-F7C6-DF72-887B-0BCCAD52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E3B2D-7F85-F897-8948-4572BBDE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7F704-A979-1990-FFA7-81071555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A84F-1E2C-25DB-D273-22B81886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1934C-7C77-E20B-EF8B-BB0DD54E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21585-1A60-B038-051E-E72E915F5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BEFE0-E2C9-50FA-286A-CFDB6C4F1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38EB2-B74F-28D9-D512-DF6C545E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8CE8A-6568-6E8D-BE20-A0C91041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AA99-AA34-474B-D3E3-2CCD25EF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2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14395-2337-5B81-4ABC-B23726728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BD6E6-82FC-801D-4EC8-FCF5208EE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7A479D-9880-4F62-407D-CE4D9EB0B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795E8-7912-5D7D-0E62-138FC16A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0BC23-81B7-DC19-75BC-9FE06CDD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31E16-D5C3-200C-6D9D-BA3ACF81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0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4E8BE-CB47-60E8-CA7F-4FA9CEA6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770B3-3BD5-B932-B407-9E8694F89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65564-1C1D-6AE4-85BF-7B76AC649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A3A45-BA05-6307-27E9-41FC918EC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2C80B-5F1D-DC0D-60B1-AEC091450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596770-7233-24B0-917F-8DE75EF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DEB3E0-ABCD-B026-0625-0DE3F462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E7277-6BB0-1C33-7B0A-1E394ED57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AFF9-872A-146F-02B3-D378210A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CBAAE-5472-5EAE-0C46-4973984D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CD54F8-5A9F-7F08-BC35-FC1DE5C6E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B6EDD-86DC-CA4B-F053-E6BF6F27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8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978FC-7001-BB56-0B63-E8DF3D000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F29D8-3B66-220B-4BFE-5A3BA047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916A5-562A-CCEA-2D5A-2B0F0530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5A40-A03D-4055-4E0F-15BF5E89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1206D-725C-AD65-1C28-4570F64DE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9C4B5-A33D-2C7C-FA08-D22ADB5B9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BCA94-F258-70A7-C511-A83E94B1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899CB5-F2F7-D06A-E426-04AD33C9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A09D6-495F-254E-5589-EB4AF47C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4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4FE4-8778-9EB3-C1B1-FCC61735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9D2C62-A8FC-D8E3-750D-28C286C85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EA8E6-A43A-EE23-F59D-EECB8B122C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18CF7-11A2-E8E0-636E-7B6E9205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62A6D-C29B-B95B-03C6-892C45BB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1E75A-D003-AEBA-0CFD-D5DE9278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E50A75-EECC-1CA7-1E12-C9D08775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BED5-8224-DFAE-402D-E67F9FF83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450DB-9C8F-587D-CFC4-A57ECA25C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80783-FA7F-4EDB-893B-45F96012AD0C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4521-002B-8E9C-A75C-632B92A97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13716-CE03-E03E-91E7-C13D86DE5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EED5-509B-449F-B86D-0F807ECE2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91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227FC7D2-E26D-A323-09E5-970158B12F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7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7FD11A43-ED65-C159-FBEC-0D259CFFC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2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295FF099-2A4A-772A-3293-0E1D4DA2B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AEA1953-7EAA-8A8D-4D21-E0BF4B6E51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4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ABA97A4D-A4F4-8EB5-EB51-316189A9A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6ACBD987-B173-6255-D557-D5B36A0BA8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46DE0790-493B-4838-95E5-0076765BB0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6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01A0F4B-1380-FA42-C646-06587194B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82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66794E8F-E624-7BDC-BDD5-5D32100E2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91548852-39A7-A2A2-BAB7-4A3F4AC110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7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0ACB570F-DC44-7DFF-3732-0475F3AE79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FF1B603-A3AD-2EE0-3DE6-E659D811A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73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252549D5-BE24-961B-20E3-BF87F96441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45CD93B1-5EA2-CDA6-DF3E-449A7B84E8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8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D3264B50-07A0-DE7D-CE75-04307D8748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7BD8BE63-3DDE-D5A0-9A37-FBB102760C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5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8F8C77D0-13E1-36B7-9F97-A896BB2B99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36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4905709F-8765-3899-6ADC-FDEB62EF97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4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49872B8A-72FE-B24A-0FC4-B18C81B9AF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C2287596-0B45-5327-AB18-FD02F4B193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2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E537B9F8-E4A0-F733-17DC-3CA2BF2A0C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4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E6EF4420-2A56-3BD6-1AD1-6BB12956D2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9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95CF8CF5-B3F7-CB13-2EBE-F1E2378A83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28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232C0967-83D7-5F00-2A90-182FAF58B2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85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F0330B6C-57D7-32E1-AEB9-EDDF5EB5F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2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ACC6F945-B825-27DF-B6AF-CCC9774B1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8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668AA1F-249B-E316-BE47-FC71880D08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05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F4C93AC-2C23-0859-57EC-70051BF660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787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4DF9F4C-39C7-A683-8097-AC12B37973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36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1A91852A-9A56-20EB-EE96-B5137373A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67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7BF1588E-2927-4EB0-8978-CD89FF97F9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90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E4C6319-2A49-D023-B9FE-BCDB0D216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5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BD6403E-C05A-A455-2E4C-1A05CFC586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E20D845E-240B-0631-299A-44A5421CBF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2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B0CA2748-2019-BE43-DF44-C999F9BC70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84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F48C56A0-CB74-4FCC-56B6-DBD541A37B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4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Asmita Marketing</dc:creator>
  <cp:lastModifiedBy>Asmita Marketing</cp:lastModifiedBy>
  <cp:revision>1</cp:revision>
  <dcterms:created xsi:type="dcterms:W3CDTF">2024-08-01T07:54:09Z</dcterms:created>
  <dcterms:modified xsi:type="dcterms:W3CDTF">2024-08-01T07:54:22Z</dcterms:modified>
</cp:coreProperties>
</file>