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9257-94D5-AADE-D973-06BA6F440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60727-A23F-C751-212C-1F3654189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A1F7-04FE-CB79-B66C-11FDB03C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AC354-ED99-999D-6501-C0425225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482D-30C4-F1E8-0383-99208080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CA80-E384-F245-E0F9-BD705BB3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53BE9-DDBE-BC83-63C6-CAEDC8E00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1D7E-5220-ED52-62D1-BEA67FC6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E565C-DCA0-3F94-4F8C-C263EBE7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771F4-B77A-1497-3329-10F73630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25C51-E52A-58BA-8434-599CDB1E8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4AF6-D048-1D31-C418-0CFD7A4C6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B2105-54BD-B881-9248-5155FA6B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30CC6-A618-CBCC-30FA-3FB0286A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FCB3D-F489-AAB5-6BF2-0E0D7216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DAED-6C90-90CA-2576-A92DF24E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122D-442F-7CB0-9577-EFD06F44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06DF8-4988-8296-1B2E-17E467B7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56261-8003-5EE1-0DE0-74B62AC6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04AF-36F6-E266-CE68-4A2699DB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9061-763D-10DA-5093-4B72AC8C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53306-C68B-5CE9-61D6-A17C68AF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BC9DD-A940-B01E-B497-49627FA9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978C-C650-1EE5-8F8E-2C78DA3E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C701-6A42-EC18-79C4-E581AECE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6FF6-5B72-121A-DF38-0A6E1B7A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51F72-62CC-7029-9682-D3660B6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8B072-2B44-25C4-2A1F-9DFE0ED68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87E49-FFF8-8268-4738-10C12856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DBAD2-1BEE-43F4-1D1D-CB55050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0955F-B2CD-4E87-C28B-FED2464F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EB7C-07FB-C54C-718D-E57B36AF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F8537-72A9-913A-8236-852430E4E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F8451-2FF1-D94D-E003-5BA08D46D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DB2F4-5AFF-A476-26FE-526FBE602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B7C0F-2727-DFD3-9307-36710238A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DB5E7-3839-01D0-2754-DDFCB446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EFDF7-ED15-B345-667C-F69298F0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D23A4-C6E3-87C8-B419-826E0176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23D4-3A4F-F766-7C75-C95C6663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41B95-66DB-8377-E2A5-1B05290B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81965-CD7C-BD7D-DAEC-29BD78E8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4356F-55C9-AC25-6A6A-9D2DAA18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2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9F4A7-60CF-011A-2582-AE205636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13F2D-9B87-E03C-0139-CD15218F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AEF97-62E4-07F5-9885-3709E8F1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15DC-03AD-3AA2-FBEB-6A87CA20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4E89-FCA0-9CAB-5E93-08BAE308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C38C6-E0A3-CE86-9E62-FC431A87D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FFE83-E9D9-9756-8AC0-5EFFF9C0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EE3A5-239D-FF2D-9614-788DDD69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D6E9A-9604-B4B1-E6FC-89059CEE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FE8A-4D3B-AEB3-89C1-01DAABFC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63563-5781-A3E7-593A-AF15EE48E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06503-ED5F-F88C-CEF9-6534788B6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FFF1E-6814-E6BF-20CE-1090581C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6EF08-1F57-0C93-0499-C051CDF6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B2B17-2D66-36CB-F0CB-43F72587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3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2C25E-1D71-2687-D334-393E07A4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1944F-CD2C-1018-336B-846DB24C1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D2DC-D9E1-0D5B-DF0A-7FFB297ED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0F2D-08EB-4FFC-BA1B-599AF687D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DEA8-C2E2-BDCE-4EAF-8F46FFD78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335FC-EC42-7747-9064-E9F62C94F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A03C-55E6-46C5-9D35-C4202F589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8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B3AD9D6-E407-9246-A63D-C75C8770E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8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C680FDA-9322-6C10-A6F2-47A6191C0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0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8E60808-C7D8-B406-33E5-F051E9EF07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D019E94-6D3F-8641-8F27-DFE3A19473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26E50D7-0784-8AC8-2C91-C88C68A90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78B7809-CF5E-A6CC-F6B2-45469E36A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9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D8ED709-CE82-FA90-7627-F50E5BB00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8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E448160-61E7-FF65-244B-01FC1CDA9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9513F89-7999-489B-2BBE-AF6E9D6C1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5EE23B9-BE9E-DC5D-034F-5A9A800B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21EBE16-F192-E4F2-F58C-A8A9D8614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3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1725D1A-6BB1-794E-6B9B-F70CC3F7A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5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AF6DB31-DC46-DB21-4C2B-6FC970260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9C93A56-9A9B-BEE4-7F69-5E990A39A9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9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894A9A4-DA2F-4628-61B2-4A80AFBC9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6423E16-2073-1AF8-457D-EA48A39DD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D5EC0C4-66CB-8ABC-1BC8-10D71780D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7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1B947F3-4B0C-F203-275E-102F47B51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9435616-5E14-74CD-8A89-CD5F4E86F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88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09F1FC1-EE79-BF54-9504-614A9814C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22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760F090-913F-FCC0-F619-EF266EE45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0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CA83880-80A8-AD60-52FB-8B3AAF9AB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3C1FB5C-3F39-806F-A0A2-3B1759ABBD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8ECE982D-3B9B-C451-356C-302BF115F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27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C574CA2-F95F-3C33-2CDC-213A1B7D1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2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F653886-0876-2763-B727-7B7FF36C6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3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60B6A5A-C338-A390-D305-12E1152B1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4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52AB5BF-1178-E16E-E401-9E6AA0290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72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13AF50E-0E38-F50E-6348-A995A4705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79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790FDE2-777B-C660-401A-FBCA5C865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02550D7-1076-3C04-7CB9-E22B9FA18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3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4D4E34B-3E4B-A536-23B3-A49966B93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8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55717B8E-5AFA-9C32-4E97-003EC7815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D94C296-E829-73CC-0674-D849661D9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85BE7B6-F8AC-4333-0880-3628AC72C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8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F4EC973-5FF5-670F-71D4-506B4B1C0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A0E62F9-ACE5-81D3-3E21-8E48E158A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6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8279E3A-77D5-DE7C-C6B1-4D4779304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BCF61E6-8BE7-1DE3-0203-C089DFD78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Asmita Marketing</dc:creator>
  <cp:lastModifiedBy>Asmita Marketing</cp:lastModifiedBy>
  <cp:revision>1</cp:revision>
  <dcterms:created xsi:type="dcterms:W3CDTF">2024-08-01T07:52:59Z</dcterms:created>
  <dcterms:modified xsi:type="dcterms:W3CDTF">2024-08-01T07:53:28Z</dcterms:modified>
</cp:coreProperties>
</file>